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751B-E948-451A-8501-7AE0B798AA86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CC0AA-151B-4B11-821E-0E76D285D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652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751B-E948-451A-8501-7AE0B798AA86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CC0AA-151B-4B11-821E-0E76D285D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886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751B-E948-451A-8501-7AE0B798AA86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CC0AA-151B-4B11-821E-0E76D285D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225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751B-E948-451A-8501-7AE0B798AA86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CC0AA-151B-4B11-821E-0E76D285D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59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751B-E948-451A-8501-7AE0B798AA86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CC0AA-151B-4B11-821E-0E76D285D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393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751B-E948-451A-8501-7AE0B798AA86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CC0AA-151B-4B11-821E-0E76D285D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121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751B-E948-451A-8501-7AE0B798AA86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CC0AA-151B-4B11-821E-0E76D285D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597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751B-E948-451A-8501-7AE0B798AA86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CC0AA-151B-4B11-821E-0E76D285D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28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751B-E948-451A-8501-7AE0B798AA86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CC0AA-151B-4B11-821E-0E76D285D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452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751B-E948-451A-8501-7AE0B798AA86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CC0AA-151B-4B11-821E-0E76D285D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36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751B-E948-451A-8501-7AE0B798AA86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CC0AA-151B-4B11-821E-0E76D285D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845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3751B-E948-451A-8501-7AE0B798AA86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CC0AA-151B-4B11-821E-0E76D285D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46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6477000"/>
          </a:xfrm>
          <a:solidFill>
            <a:schemeClr val="accent5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                  </a:t>
            </a:r>
            <a:r>
              <a:rPr lang="en-US" sz="2400" dirty="0" smtClean="0"/>
              <a:t>SLPS  Woodward </a:t>
            </a:r>
            <a:r>
              <a:rPr lang="en-US" sz="2400" smtClean="0"/>
              <a:t>Career Academy  </a:t>
            </a:r>
            <a:r>
              <a:rPr lang="en-US" sz="2400" smtClean="0"/>
              <a:t>2023-2024    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> </a:t>
            </a:r>
            <a:r>
              <a:rPr lang="en-US" sz="2400" dirty="0" smtClean="0"/>
              <a:t>                                  Attendance Goals </a:t>
            </a:r>
            <a:r>
              <a:rPr lang="en-US" sz="2400" smtClean="0"/>
              <a:t>90%-90% </a:t>
            </a:r>
            <a:r>
              <a:rPr lang="en-US" sz="2400" u="sng" dirty="0" smtClean="0"/>
              <a:t>EVERY </a:t>
            </a:r>
            <a:r>
              <a:rPr lang="en-US" sz="2400" u="sng" smtClean="0"/>
              <a:t>STUDENT </a:t>
            </a:r>
            <a:r>
              <a:rPr lang="en-US" smtClean="0"/>
              <a:t>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  </a:t>
            </a:r>
            <a:r>
              <a:rPr lang="en-US" u="sng" dirty="0" smtClean="0">
                <a:solidFill>
                  <a:srgbClr val="FF0000"/>
                </a:solidFill>
              </a:rPr>
              <a:t> Red </a:t>
            </a:r>
            <a:r>
              <a:rPr lang="en-US" dirty="0" smtClean="0"/>
              <a:t>-78%-Below</a:t>
            </a:r>
            <a:br>
              <a:rPr lang="en-US" dirty="0" smtClean="0"/>
            </a:br>
            <a:r>
              <a:rPr lang="en-US" dirty="0" smtClean="0"/>
              <a:t>                </a:t>
            </a:r>
            <a:r>
              <a:rPr lang="en-US" sz="3200" dirty="0" smtClean="0"/>
              <a:t>Chronic absences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r>
              <a:rPr lang="en-US" dirty="0" smtClean="0"/>
              <a:t>               </a:t>
            </a:r>
            <a:r>
              <a:rPr lang="en-US" u="sng" dirty="0" smtClean="0">
                <a:solidFill>
                  <a:srgbClr val="FFFF00"/>
                </a:solidFill>
              </a:rPr>
              <a:t>Yellow</a:t>
            </a:r>
            <a:r>
              <a:rPr lang="en-US" dirty="0" smtClean="0"/>
              <a:t> 89%-79%</a:t>
            </a:r>
            <a:br>
              <a:rPr lang="en-US" dirty="0" smtClean="0"/>
            </a:br>
            <a:r>
              <a:rPr lang="en-US" dirty="0" smtClean="0"/>
              <a:t>          </a:t>
            </a:r>
            <a:r>
              <a:rPr lang="en-US" sz="3200" dirty="0" smtClean="0"/>
              <a:t>Border line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 </a:t>
            </a:r>
            <a:r>
              <a:rPr lang="en-US" u="sng" dirty="0" smtClean="0">
                <a:solidFill>
                  <a:srgbClr val="00B050"/>
                </a:solidFill>
              </a:rPr>
              <a:t>Green</a:t>
            </a:r>
            <a:r>
              <a:rPr lang="en-US" dirty="0" smtClean="0"/>
              <a:t> 100-90%</a:t>
            </a:r>
            <a:br>
              <a:rPr lang="en-US" dirty="0" smtClean="0"/>
            </a:br>
            <a:r>
              <a:rPr lang="en-US" dirty="0" smtClean="0"/>
              <a:t>              On Time-Mark Present Daily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              Principal Dr. Cunigan</a:t>
            </a:r>
            <a:br>
              <a:rPr lang="en-US" sz="3200" dirty="0" smtClean="0"/>
            </a:br>
            <a:r>
              <a:rPr lang="en-US" sz="3200" dirty="0" smtClean="0"/>
              <a:t>                    Woodward Attendance Team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26" name="Picture 2" descr="C:\Users\vsmith8699\AppData\Local\Microsoft\Windows\Temporary Internet Files\Content.IE5\QP73IZ4S\traffic_light_PNG15278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762000"/>
            <a:ext cx="1981199" cy="5212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3731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6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                 SLPS  Woodward Career Academy  2023-2024                                         Attendance Goals 90%-90% EVERY STUDENT                    Red -78%-Below                 Chronic absences                 Yellow 89%-79%           Border line                 Green 100-90%               On Time-Mark Present Daily                 Principal Dr. Cunigan                     Woodward Attendance Team </vt:lpstr>
    </vt:vector>
  </TitlesOfParts>
  <Company>St. Louis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 -78%-Below                 Yellow 89%-79%                           Green 100-90%</dc:title>
  <dc:creator>Smith, Von D.</dc:creator>
  <cp:lastModifiedBy>Smith, Von D.</cp:lastModifiedBy>
  <cp:revision>6</cp:revision>
  <dcterms:created xsi:type="dcterms:W3CDTF">2021-12-17T17:47:03Z</dcterms:created>
  <dcterms:modified xsi:type="dcterms:W3CDTF">2023-08-09T19:46:22Z</dcterms:modified>
</cp:coreProperties>
</file>